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6" r:id="rId2"/>
    <p:sldId id="257" r:id="rId3"/>
    <p:sldId id="260" r:id="rId4"/>
    <p:sldId id="259" r:id="rId5"/>
    <p:sldId id="261" r:id="rId6"/>
    <p:sldId id="268" r:id="rId7"/>
    <p:sldId id="263" r:id="rId8"/>
    <p:sldId id="264" r:id="rId9"/>
    <p:sldId id="271" r:id="rId10"/>
    <p:sldId id="265" r:id="rId11"/>
    <p:sldId id="266" r:id="rId12"/>
    <p:sldId id="267" r:id="rId13"/>
    <p:sldId id="275" r:id="rId14"/>
    <p:sldId id="269" r:id="rId15"/>
    <p:sldId id="270" r:id="rId16"/>
    <p:sldId id="262" r:id="rId17"/>
    <p:sldId id="272" r:id="rId18"/>
    <p:sldId id="273" r:id="rId19"/>
    <p:sldId id="274" r:id="rId20"/>
    <p:sldId id="276" r:id="rId21"/>
    <p:sldId id="278" r:id="rId22"/>
    <p:sldId id="277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2A9D0-553E-485F-9B33-C911CAAA145A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3E9BC-8553-4DFE-91F9-014B31F8F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3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Rock-climbing: hands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E9BC-8553-4DFE-91F9-014B31F8F0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76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Wine-tasting: hands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E9BC-8553-4DFE-91F9-014B31F8F0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69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Swinging: hands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E9BC-8553-4DFE-91F9-014B31F8F0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85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Flying: hands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E9BC-8553-4DFE-91F9-014B31F8F0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01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Blowing the horn: hands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E9BC-8553-4DFE-91F9-014B31F8F0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01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Shooting hoops: hands and feet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E9BC-8553-4DFE-91F9-014B31F8F0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45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Marching: feet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E9BC-8553-4DFE-91F9-014B31F8F0B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80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Driving: hands (and feet?)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E9BC-8553-4DFE-91F9-014B31F8F0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98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Whirling: feet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E9BC-8553-4DFE-91F9-014B31F8F0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38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Golfing: hands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E9BC-8553-4DFE-91F9-014B31F8F0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4489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Hang gliding: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E9BC-8553-4DFE-91F9-014B31F8F0B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17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Digging: hands and feet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E9BC-8553-4DFE-91F9-014B31F8F0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39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Throwing a football: hands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E9BC-8553-4DFE-91F9-014B31F8F0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52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Farming (hoeing motion): hands/picking plants (with hands)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E9BC-8553-4DFE-91F9-014B31F8F0B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707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Dancing: hands and feet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E9BC-8553-4DFE-91F9-014B31F8F0B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93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Fishing: hands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E9BC-8553-4DFE-91F9-014B31F8F0B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76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Kayaking: hands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E9BC-8553-4DFE-91F9-014B31F8F0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5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Powwow dance: hands and feet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E9BC-8553-4DFE-91F9-014B31F8F0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58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Running (in place): feet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E9BC-8553-4DFE-91F9-014B31F8F0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36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Apple-picking: hands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E9BC-8553-4DFE-91F9-014B31F8F0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37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Yoga: hands and/or feet?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E9BC-8553-4DFE-91F9-014B31F8F0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0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Climbing: feet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E9BC-8553-4DFE-91F9-014B31F8F0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87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Rafting: hands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E9BC-8553-4DFE-91F9-014B31F8F0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45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398D-A891-4D80-890E-C3A918A0E6EA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948486D3-6FBC-4B9F-813F-EF2AE8CAFC1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4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398D-A891-4D80-890E-C3A918A0E6EA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486D3-6FBC-4B9F-813F-EF2AE8CAF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0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398D-A891-4D80-890E-C3A918A0E6EA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486D3-6FBC-4B9F-813F-EF2AE8CAF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6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398D-A891-4D80-890E-C3A918A0E6EA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486D3-6FBC-4B9F-813F-EF2AE8CAFC1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08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398D-A891-4D80-890E-C3A918A0E6EA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486D3-6FBC-4B9F-813F-EF2AE8CAF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6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398D-A891-4D80-890E-C3A918A0E6EA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486D3-6FBC-4B9F-813F-EF2AE8CAFC1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24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398D-A891-4D80-890E-C3A918A0E6EA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486D3-6FBC-4B9F-813F-EF2AE8CAF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5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398D-A891-4D80-890E-C3A918A0E6EA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486D3-6FBC-4B9F-813F-EF2AE8CAFC1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3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398D-A891-4D80-890E-C3A918A0E6EA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486D3-6FBC-4B9F-813F-EF2AE8CAF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2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398D-A891-4D80-890E-C3A918A0E6EA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486D3-6FBC-4B9F-813F-EF2AE8CAF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8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398D-A891-4D80-890E-C3A918A0E6EA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486D3-6FBC-4B9F-813F-EF2AE8CAF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14A398D-A891-4D80-890E-C3A918A0E6EA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486D3-6FBC-4B9F-813F-EF2AE8CAFC16}" type="slidenum">
              <a:rPr lang="en-US" smtClean="0"/>
              <a:t>‹#›</a:t>
            </a:fld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278420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6013" y="3448048"/>
            <a:ext cx="7098890" cy="3048002"/>
          </a:xfrm>
        </p:spPr>
        <p:txBody>
          <a:bodyPr>
            <a:noAutofit/>
          </a:bodyPr>
          <a:lstStyle/>
          <a:p>
            <a:r>
              <a:rPr lang="en-US" sz="7200" dirty="0"/>
              <a:t>Let’s Get Active North Carolina!!!</a:t>
            </a:r>
          </a:p>
        </p:txBody>
      </p:sp>
      <p:pic>
        <p:nvPicPr>
          <p:cNvPr id="3" name="212_full_dream-catcher_0177">
            <a:hlinkClick r:id="" action="ppaction://media"/>
            <a:extLst>
              <a:ext uri="{FF2B5EF4-FFF2-40B4-BE49-F238E27FC236}">
                <a16:creationId xmlns:a16="http://schemas.microsoft.com/office/drawing/2014/main" id="{BDCD8A6F-CDC9-470C-9C35-DCE5F71273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164" end="12640"/>
                  <p14:fade in="2000" out="1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975" y="61055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4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8390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57425" y="4919008"/>
            <a:ext cx="44256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highlight>
                  <a:srgbClr val="000000"/>
                </a:highlight>
              </a:rPr>
              <a:t>White-Water Rafting, Charlotte</a:t>
            </a:r>
          </a:p>
        </p:txBody>
      </p:sp>
    </p:spTree>
    <p:extLst>
      <p:ext uri="{BB962C8B-B14F-4D97-AF65-F5344CB8AC3E}">
        <p14:creationId xmlns:p14="http://schemas.microsoft.com/office/powerpoint/2010/main" val="121194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1.prweb.com/prfiles/2015/09/01/12936682/Duplin%20Winery%20-%20Stomping%20Grapes%20Wide.jpg">
            <a:extLst>
              <a:ext uri="{FF2B5EF4-FFF2-40B4-BE49-F238E27FC236}">
                <a16:creationId xmlns:a16="http://schemas.microsoft.com/office/drawing/2014/main" id="{E1B3F1E2-D02F-4685-BF28-4BFA10538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58328" y="5288013"/>
            <a:ext cx="4233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highlight>
                  <a:srgbClr val="000000"/>
                </a:highlight>
              </a:rPr>
              <a:t>Wine Making at Duplin</a:t>
            </a:r>
          </a:p>
        </p:txBody>
      </p:sp>
    </p:spTree>
    <p:extLst>
      <p:ext uri="{BB962C8B-B14F-4D97-AF65-F5344CB8AC3E}">
        <p14:creationId xmlns:p14="http://schemas.microsoft.com/office/powerpoint/2010/main" val="189387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1A5341-3759-47BF-AD56-028F877B1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4" y="0"/>
            <a:ext cx="1037272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C20D56-6BEA-4930-9D52-AD4DCBAD8CE4}"/>
              </a:ext>
            </a:extLst>
          </p:cNvPr>
          <p:cNvSpPr txBox="1"/>
          <p:nvPr/>
        </p:nvSpPr>
        <p:spPr>
          <a:xfrm>
            <a:off x="8181975" y="4154626"/>
            <a:ext cx="40100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highlight>
                  <a:srgbClr val="000000"/>
                </a:highlight>
              </a:rPr>
              <a:t>Swinging for the Fence with the Down East Wood Ducks</a:t>
            </a:r>
          </a:p>
        </p:txBody>
      </p:sp>
    </p:spTree>
    <p:extLst>
      <p:ext uri="{BB962C8B-B14F-4D97-AF65-F5344CB8AC3E}">
        <p14:creationId xmlns:p14="http://schemas.microsoft.com/office/powerpoint/2010/main" val="180248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34425" y="4210050"/>
            <a:ext cx="32480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Flying Out of the Airport, Raleigh</a:t>
            </a:r>
          </a:p>
        </p:txBody>
      </p:sp>
    </p:spTree>
    <p:extLst>
      <p:ext uri="{BB962C8B-B14F-4D97-AF65-F5344CB8AC3E}">
        <p14:creationId xmlns:p14="http://schemas.microsoft.com/office/powerpoint/2010/main" val="21876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149"/>
            <a:ext cx="12192000" cy="5953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24800" y="3648075"/>
            <a:ext cx="426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Blowing the Horn on the </a:t>
            </a:r>
            <a:r>
              <a:rPr lang="en-US" sz="4000" b="1" dirty="0" err="1"/>
              <a:t>Tweetsie</a:t>
            </a:r>
            <a:r>
              <a:rPr lang="en-US" sz="4000" b="1" dirty="0"/>
              <a:t> Railroad</a:t>
            </a:r>
          </a:p>
        </p:txBody>
      </p:sp>
    </p:spTree>
    <p:extLst>
      <p:ext uri="{BB962C8B-B14F-4D97-AF65-F5344CB8AC3E}">
        <p14:creationId xmlns:p14="http://schemas.microsoft.com/office/powerpoint/2010/main" val="154178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0"/>
            <a:ext cx="10801350" cy="68499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77250" y="4295387"/>
            <a:ext cx="297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Shooting Hoops with the Hornets</a:t>
            </a:r>
          </a:p>
        </p:txBody>
      </p:sp>
    </p:spTree>
    <p:extLst>
      <p:ext uri="{BB962C8B-B14F-4D97-AF65-F5344CB8AC3E}">
        <p14:creationId xmlns:p14="http://schemas.microsoft.com/office/powerpoint/2010/main" val="292629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65008" y="5001768"/>
            <a:ext cx="4416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Marching with the Marines at Cherry Point</a:t>
            </a:r>
          </a:p>
        </p:txBody>
      </p:sp>
    </p:spTree>
    <p:extLst>
      <p:ext uri="{BB962C8B-B14F-4D97-AF65-F5344CB8AC3E}">
        <p14:creationId xmlns:p14="http://schemas.microsoft.com/office/powerpoint/2010/main" val="256742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852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34375" y="4848761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highlight>
                  <a:srgbClr val="000000"/>
                </a:highlight>
              </a:rPr>
              <a:t>Rounding the Curves with NASCAR</a:t>
            </a:r>
          </a:p>
        </p:txBody>
      </p:sp>
    </p:spTree>
    <p:extLst>
      <p:ext uri="{BB962C8B-B14F-4D97-AF65-F5344CB8AC3E}">
        <p14:creationId xmlns:p14="http://schemas.microsoft.com/office/powerpoint/2010/main" val="228802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0"/>
            <a:ext cx="9077325" cy="69079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96050" y="4876800"/>
            <a:ext cx="3943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Whirling at Whirligig Park, Wilson</a:t>
            </a:r>
          </a:p>
        </p:txBody>
      </p:sp>
    </p:spTree>
    <p:extLst>
      <p:ext uri="{BB962C8B-B14F-4D97-AF65-F5344CB8AC3E}">
        <p14:creationId xmlns:p14="http://schemas.microsoft.com/office/powerpoint/2010/main" val="138915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0"/>
            <a:ext cx="103251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1400" y="4919008"/>
            <a:ext cx="4076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Golfing in the Sandhills, Pinehurst</a:t>
            </a:r>
          </a:p>
        </p:txBody>
      </p:sp>
    </p:spTree>
    <p:extLst>
      <p:ext uri="{BB962C8B-B14F-4D97-AF65-F5344CB8AC3E}">
        <p14:creationId xmlns:p14="http://schemas.microsoft.com/office/powerpoint/2010/main" val="9907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5216"/>
            <a:ext cx="12192000" cy="57058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63968" y="4773168"/>
            <a:ext cx="48280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Rock Climbing in the Appalachians</a:t>
            </a:r>
          </a:p>
        </p:txBody>
      </p:sp>
    </p:spTree>
    <p:extLst>
      <p:ext uri="{BB962C8B-B14F-4D97-AF65-F5344CB8AC3E}">
        <p14:creationId xmlns:p14="http://schemas.microsoft.com/office/powerpoint/2010/main" val="335567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" y="0"/>
            <a:ext cx="109823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67675" y="4591050"/>
            <a:ext cx="3295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Hang Gliding at Kitty Hawk</a:t>
            </a:r>
          </a:p>
        </p:txBody>
      </p:sp>
    </p:spTree>
    <p:extLst>
      <p:ext uri="{BB962C8B-B14F-4D97-AF65-F5344CB8AC3E}">
        <p14:creationId xmlns:p14="http://schemas.microsoft.com/office/powerpoint/2010/main" val="90847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4" y="0"/>
            <a:ext cx="10201275" cy="68785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05775" y="4303455"/>
            <a:ext cx="31527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Throwing a Football with the Panthers</a:t>
            </a:r>
          </a:p>
        </p:txBody>
      </p:sp>
    </p:spTree>
    <p:extLst>
      <p:ext uri="{BB962C8B-B14F-4D97-AF65-F5344CB8AC3E}">
        <p14:creationId xmlns:p14="http://schemas.microsoft.com/office/powerpoint/2010/main" val="423971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4" y="0"/>
            <a:ext cx="10296525" cy="6864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48625" y="4309805"/>
            <a:ext cx="3048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Farming in the Foothills, Lansing</a:t>
            </a:r>
          </a:p>
        </p:txBody>
      </p:sp>
    </p:spTree>
    <p:extLst>
      <p:ext uri="{BB962C8B-B14F-4D97-AF65-F5344CB8AC3E}">
        <p14:creationId xmlns:p14="http://schemas.microsoft.com/office/powerpoint/2010/main" val="132194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05850" y="4303455"/>
            <a:ext cx="37909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Highland Dancing, Grandfather Mt.</a:t>
            </a:r>
          </a:p>
        </p:txBody>
      </p:sp>
    </p:spTree>
    <p:extLst>
      <p:ext uri="{BB962C8B-B14F-4D97-AF65-F5344CB8AC3E}">
        <p14:creationId xmlns:p14="http://schemas.microsoft.com/office/powerpoint/2010/main" val="37137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5" y="0"/>
            <a:ext cx="8801100" cy="6858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96150" y="4919678"/>
            <a:ext cx="29813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Fishing on the Outer Banks</a:t>
            </a:r>
          </a:p>
        </p:txBody>
      </p:sp>
    </p:spTree>
    <p:extLst>
      <p:ext uri="{BB962C8B-B14F-4D97-AF65-F5344CB8AC3E}">
        <p14:creationId xmlns:p14="http://schemas.microsoft.com/office/powerpoint/2010/main" val="111875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39BE56-8ADE-4E2C-B62D-273A30DBC577}"/>
              </a:ext>
            </a:extLst>
          </p:cNvPr>
          <p:cNvSpPr txBox="1"/>
          <p:nvPr/>
        </p:nvSpPr>
        <p:spPr>
          <a:xfrm>
            <a:off x="1759974" y="1012723"/>
            <a:ext cx="8750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Thank You for Being Active with Us!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C7D57-C76B-468D-AA91-6A73F57D9F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33" y="2169676"/>
            <a:ext cx="3710467" cy="2176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81DA14-F656-4CFD-9229-9D09B9513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852" y="2169676"/>
            <a:ext cx="3065043" cy="2176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D6949D-5BCC-4934-AEFA-C7A2A03D1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586" y="5790213"/>
            <a:ext cx="3034981" cy="5826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167B9D-7455-4AE2-A495-280F9A3B1622}"/>
              </a:ext>
            </a:extLst>
          </p:cNvPr>
          <p:cNvSpPr txBox="1"/>
          <p:nvPr/>
        </p:nvSpPr>
        <p:spPr>
          <a:xfrm>
            <a:off x="2785115" y="5896851"/>
            <a:ext cx="4038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Sponsored by: http://plan4health.us/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4FFCF0-BB45-4252-BBB5-AB184D456490}"/>
              </a:ext>
            </a:extLst>
          </p:cNvPr>
          <p:cNvSpPr txBox="1"/>
          <p:nvPr/>
        </p:nvSpPr>
        <p:spPr>
          <a:xfrm>
            <a:off x="2155852" y="4896465"/>
            <a:ext cx="7945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http://www.centralina.org/regional-planning/healthy-communities/</a:t>
            </a:r>
          </a:p>
        </p:txBody>
      </p:sp>
    </p:spTree>
    <p:extLst>
      <p:ext uri="{BB962C8B-B14F-4D97-AF65-F5344CB8AC3E}">
        <p14:creationId xmlns:p14="http://schemas.microsoft.com/office/powerpoint/2010/main" val="211914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" y="173736"/>
            <a:ext cx="10378440" cy="63764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7496" y="4611160"/>
            <a:ext cx="37307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highlight>
                  <a:srgbClr val="000000"/>
                </a:highlight>
              </a:rPr>
              <a:t>Digging for Clams on the Coast</a:t>
            </a:r>
          </a:p>
        </p:txBody>
      </p:sp>
    </p:spTree>
    <p:extLst>
      <p:ext uri="{BB962C8B-B14F-4D97-AF65-F5344CB8AC3E}">
        <p14:creationId xmlns:p14="http://schemas.microsoft.com/office/powerpoint/2010/main" val="334611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8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87184" y="5285232"/>
            <a:ext cx="4892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Kayaking on Lake Norman</a:t>
            </a:r>
          </a:p>
        </p:txBody>
      </p:sp>
    </p:spTree>
    <p:extLst>
      <p:ext uri="{BB962C8B-B14F-4D97-AF65-F5344CB8AC3E}">
        <p14:creationId xmlns:p14="http://schemas.microsoft.com/office/powerpoint/2010/main" val="425007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8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98080" y="5221224"/>
            <a:ext cx="48280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highlight>
                  <a:srgbClr val="000000"/>
                </a:highlight>
              </a:rPr>
              <a:t>Cherokee Pow- wow Dance</a:t>
            </a:r>
          </a:p>
        </p:txBody>
      </p:sp>
    </p:spTree>
    <p:extLst>
      <p:ext uri="{BB962C8B-B14F-4D97-AF65-F5344CB8AC3E}">
        <p14:creationId xmlns:p14="http://schemas.microsoft.com/office/powerpoint/2010/main" val="77832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186"/>
            <a:ext cx="12184565" cy="68621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39075" y="4895850"/>
            <a:ext cx="40957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Running on the Greenway, Morganton</a:t>
            </a:r>
          </a:p>
        </p:txBody>
      </p:sp>
    </p:spTree>
    <p:extLst>
      <p:ext uri="{BB962C8B-B14F-4D97-AF65-F5344CB8AC3E}">
        <p14:creationId xmlns:p14="http://schemas.microsoft.com/office/powerpoint/2010/main" val="338301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5" y="0"/>
            <a:ext cx="121983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80960" y="5175504"/>
            <a:ext cx="4270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highlight>
                  <a:srgbClr val="000000"/>
                </a:highlight>
              </a:rPr>
              <a:t>Apple Picking in Flat Rock</a:t>
            </a:r>
          </a:p>
        </p:txBody>
      </p:sp>
    </p:spTree>
    <p:extLst>
      <p:ext uri="{BB962C8B-B14F-4D97-AF65-F5344CB8AC3E}">
        <p14:creationId xmlns:p14="http://schemas.microsoft.com/office/powerpoint/2010/main" val="76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52039" y="5534561"/>
            <a:ext cx="477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Yoga in the Park, Asheville</a:t>
            </a:r>
          </a:p>
        </p:txBody>
      </p:sp>
    </p:spTree>
    <p:extLst>
      <p:ext uri="{BB962C8B-B14F-4D97-AF65-F5344CB8AC3E}">
        <p14:creationId xmlns:p14="http://schemas.microsoft.com/office/powerpoint/2010/main" val="46642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0"/>
            <a:ext cx="1030309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59924" y="4303455"/>
            <a:ext cx="35337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Climbing the Lighthouse, Cape Hatteras</a:t>
            </a:r>
          </a:p>
        </p:txBody>
      </p:sp>
    </p:spTree>
    <p:extLst>
      <p:ext uri="{BB962C8B-B14F-4D97-AF65-F5344CB8AC3E}">
        <p14:creationId xmlns:p14="http://schemas.microsoft.com/office/powerpoint/2010/main" val="308855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582</TotalTime>
  <Words>295</Words>
  <Application>Microsoft Office PowerPoint</Application>
  <PresentationFormat>Widescreen</PresentationFormat>
  <Paragraphs>73</Paragraphs>
  <Slides>25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MS Shell Dlg 2</vt:lpstr>
      <vt:lpstr>Wingdings</vt:lpstr>
      <vt:lpstr>Wingdings 3</vt:lpstr>
      <vt:lpstr>Madison</vt:lpstr>
      <vt:lpstr>Let’s Get Active North Carolina!!!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CCOG ACTIVITY BREAK</dc:title>
  <dc:creator>Carina Soriano</dc:creator>
  <cp:lastModifiedBy>Carina Soriano</cp:lastModifiedBy>
  <cp:revision>47</cp:revision>
  <dcterms:created xsi:type="dcterms:W3CDTF">2017-05-25T13:43:58Z</dcterms:created>
  <dcterms:modified xsi:type="dcterms:W3CDTF">2017-07-20T17:43:31Z</dcterms:modified>
</cp:coreProperties>
</file>